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13"/>
  </p:normalViewPr>
  <p:slideViewPr>
    <p:cSldViewPr snapToGrid="0" snapToObjects="1">
      <p:cViewPr varScale="1">
        <p:scale>
          <a:sx n="108" d="100"/>
          <a:sy n="108" d="100"/>
        </p:scale>
        <p:origin x="730" y="6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 rotWithShape="1">
          <a:blip r:embed="rId3"/>
          <a:srcRect b="22745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 rotWithShape="1">
          <a:blip r:embed="rId3"/>
          <a:srcRect t="8789" b="20439"/>
          <a:stretch/>
        </p:blipFill>
        <p:spPr>
          <a:xfrm>
            <a:off x="-1" y="-1"/>
            <a:ext cx="9094345" cy="514350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532436" y="-243069"/>
            <a:ext cx="8275899" cy="62069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64</Words>
  <Application>Microsoft Office PowerPoint</Application>
  <PresentationFormat>On-screen Show (16:9)</PresentationFormat>
  <Paragraphs>64</Paragraphs>
  <Slides>64</Slides>
  <Notes>64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7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royalrohith943@gmail.com</cp:lastModifiedBy>
  <cp:revision>3</cp:revision>
  <dcterms:created xsi:type="dcterms:W3CDTF">2022-02-23T09:43:14Z</dcterms:created>
  <dcterms:modified xsi:type="dcterms:W3CDTF">2022-03-10T02:23:53Z</dcterms:modified>
</cp:coreProperties>
</file>