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13"/>
  </p:normalViewPr>
  <p:slideViewPr>
    <p:cSldViewPr snapToGrid="0" snapToObjects="1">
      <p:cViewPr>
        <p:scale>
          <a:sx n="75" d="100"/>
          <a:sy n="75" d="100"/>
        </p:scale>
        <p:origin x="1666" y="605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451944" y="3448894"/>
            <a:ext cx="9753600" cy="756744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6158" y="283535"/>
            <a:ext cx="9077842" cy="562816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30352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 rotWithShape="1">
          <a:blip r:embed="rId3"/>
          <a:srcRect l="3889" t="5466" r="19111" b="21255"/>
          <a:stretch/>
        </p:blipFill>
        <p:spPr>
          <a:xfrm>
            <a:off x="143054" y="274319"/>
            <a:ext cx="9000946" cy="470179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19052" y="-226828"/>
            <a:ext cx="7674343" cy="575575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023498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18</Words>
  <Application>Microsoft Office PowerPoint</Application>
  <PresentationFormat>On-screen Show (16:9)</PresentationFormat>
  <Paragraphs>18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royalrohith943@gmail.com</cp:lastModifiedBy>
  <cp:revision>3</cp:revision>
  <dcterms:created xsi:type="dcterms:W3CDTF">2022-02-21T09:48:21Z</dcterms:created>
  <dcterms:modified xsi:type="dcterms:W3CDTF">2022-03-10T02:13:42Z</dcterms:modified>
</cp:coreProperties>
</file>