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 varScale="1">
        <p:scale>
          <a:sx n="91" d="100"/>
          <a:sy n="91" d="100"/>
        </p:scale>
        <p:origin x="-786" y="7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270124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101</Words>
  <Application>Microsoft Office PowerPoint</Application>
  <PresentationFormat>On-screen Show (16:9)</PresentationFormat>
  <Paragraphs>101</Paragraphs>
  <Slides>101</Slides>
  <Notes>101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saakearun</cp:lastModifiedBy>
  <cp:revision>2</cp:revision>
  <dcterms:created xsi:type="dcterms:W3CDTF">2022-02-10T08:22:47Z</dcterms:created>
  <dcterms:modified xsi:type="dcterms:W3CDTF">2022-02-15T05:05:10Z</dcterms:modified>
</cp:coreProperties>
</file>