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256" autoAdjust="0"/>
  </p:normalViewPr>
  <p:slideViewPr>
    <p:cSldViewPr snapToGrid="0" snapToObjects="1">
      <p:cViewPr>
        <p:scale>
          <a:sx n="83" d="100"/>
          <a:sy n="83" d="100"/>
        </p:scale>
        <p:origin x="1450" y="5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208"/>
            <a:ext cx="9144000" cy="514229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21265"/>
            <a:ext cx="9144000" cy="51647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3020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066028" cy="516742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753600" cy="7315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1"/>
            <a:ext cx="9144000" cy="520286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22</Words>
  <Application>Microsoft Office PowerPoint</Application>
  <PresentationFormat>On-screen Show (16:9)</PresentationFormat>
  <Paragraphs>22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royalrohith943@gmail.com</cp:lastModifiedBy>
  <cp:revision>3</cp:revision>
  <dcterms:created xsi:type="dcterms:W3CDTF">2022-02-10T08:16:31Z</dcterms:created>
  <dcterms:modified xsi:type="dcterms:W3CDTF">2022-03-17T15:35:01Z</dcterms:modified>
</cp:coreProperties>
</file>