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610" autoAdjust="0"/>
    <p:restoredTop sz="86380" autoAdjust="0"/>
  </p:normalViewPr>
  <p:slideViewPr>
    <p:cSldViewPr snapToGrid="0" snapToObjects="1">
      <p:cViewPr>
        <p:scale>
          <a:sx n="33" d="100"/>
          <a:sy n="33" d="100"/>
        </p:scale>
        <p:origin x="-1656" y="-90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250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03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4950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079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" y="1"/>
            <a:ext cx="9143999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422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4950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21</Words>
  <Application>Microsoft Office PowerPoint</Application>
  <PresentationFormat>On-screen Show (16:9)</PresentationFormat>
  <Paragraphs>21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saakearun</cp:lastModifiedBy>
  <cp:revision>2</cp:revision>
  <dcterms:created xsi:type="dcterms:W3CDTF">2022-02-10T08:17:20Z</dcterms:created>
  <dcterms:modified xsi:type="dcterms:W3CDTF">2022-02-17T06:16:37Z</dcterms:modified>
</cp:coreProperties>
</file>