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3"/>
  </p:normalViewPr>
  <p:slideViewPr>
    <p:cSldViewPr snapToGrid="0" snapToObjects="1">
      <p:cViewPr varScale="1">
        <p:scale>
          <a:sx n="103" d="100"/>
          <a:sy n="103" d="100"/>
        </p:scale>
        <p:origin x="874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54864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13</Words>
  <Application>Microsoft Office PowerPoint</Application>
  <PresentationFormat>On-screen Show (16:9)</PresentationFormat>
  <Paragraphs>13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royalrohith943@gmail.com</cp:lastModifiedBy>
  <cp:revision>3</cp:revision>
  <dcterms:created xsi:type="dcterms:W3CDTF">2022-02-21T09:26:16Z</dcterms:created>
  <dcterms:modified xsi:type="dcterms:W3CDTF">2022-03-10T02:25:47Z</dcterms:modified>
</cp:coreProperties>
</file>