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13"/>
  </p:normalViewPr>
  <p:slideViewPr>
    <p:cSldViewPr snapToGrid="0" snapToObjects="1">
      <p:cViewPr varScale="1">
        <p:scale>
          <a:sx n="82" d="100"/>
          <a:sy n="82" d="100"/>
        </p:scale>
        <p:origin x="-804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150471" y="-217170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28</Words>
  <Application>Microsoft Office PowerPoint</Application>
  <PresentationFormat>On-screen Show (16:9)</PresentationFormat>
  <Paragraphs>28</Paragraphs>
  <Slides>28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saakearun</cp:lastModifiedBy>
  <cp:revision>2</cp:revision>
  <dcterms:created xsi:type="dcterms:W3CDTF">2022-02-21T05:09:29Z</dcterms:created>
  <dcterms:modified xsi:type="dcterms:W3CDTF">2022-02-21T06:30:02Z</dcterms:modified>
</cp:coreProperties>
</file>